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77" r:id="rId3"/>
    <p:sldId id="263" r:id="rId4"/>
    <p:sldId id="258" r:id="rId5"/>
    <p:sldId id="286" r:id="rId6"/>
    <p:sldId id="266" r:id="rId7"/>
    <p:sldId id="285" r:id="rId8"/>
    <p:sldId id="267" r:id="rId9"/>
    <p:sldId id="278" r:id="rId10"/>
    <p:sldId id="279" r:id="rId11"/>
    <p:sldId id="280" r:id="rId12"/>
    <p:sldId id="283" r:id="rId13"/>
    <p:sldId id="28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97" autoAdjust="0"/>
    <p:restoredTop sz="94434" autoAdjust="0"/>
  </p:normalViewPr>
  <p:slideViewPr>
    <p:cSldViewPr snapToGrid="0">
      <p:cViewPr>
        <p:scale>
          <a:sx n="41" d="100"/>
          <a:sy n="41" d="100"/>
        </p:scale>
        <p:origin x="-828" y="-1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33E48-ACD5-431C-AF83-5A5177DE30BA}" type="datetimeFigureOut">
              <a:rPr lang="en-US" smtClean="0"/>
              <a:pPr/>
              <a:t>5/19/2015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32FA7C-08FA-4835-AA48-B504254E047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263995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demo</a:t>
            </a:r>
            <a:r>
              <a:rPr lang="en-US" baseline="0" dirty="0" smtClean="0"/>
              <a:t> after this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32FA7C-08FA-4835-AA48-B504254E0476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8866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pPr/>
              <a:t>5/19/2015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pPr/>
              <a:t>5/19/2015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pPr/>
              <a:t>5/19/2015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pPr/>
              <a:t>5/19/2015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pPr/>
              <a:t>5/19/2015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pPr/>
              <a:t>5/19/2015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pPr/>
              <a:t>5/19/2015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pPr/>
              <a:t>5/19/2015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pPr/>
              <a:t>5/19/2015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pPr/>
              <a:t>5/19/2015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pPr/>
              <a:t>5/19/2015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pPr/>
              <a:t>5/19/2015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mailto:lbd04@mail.aub.edu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AUB Advisor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Dina </a:t>
            </a:r>
            <a:r>
              <a:rPr lang="en-US" dirty="0" err="1" smtClean="0"/>
              <a:t>Masri</a:t>
            </a:r>
            <a:r>
              <a:rPr lang="en-US" dirty="0" smtClean="0"/>
              <a:t>, Louay DIMASSI, MOHAMAD FAKIH, JAD ABI NADER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98303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AUB Advisor Database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2162435"/>
            <a:ext cx="10058400" cy="3390381"/>
          </a:xfrm>
        </p:spPr>
      </p:pic>
    </p:spTree>
    <p:extLst>
      <p:ext uri="{BB962C8B-B14F-4D97-AF65-F5344CB8AC3E}">
        <p14:creationId xmlns="" xmlns:p14="http://schemas.microsoft.com/office/powerpoint/2010/main" val="1520541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and Difficulties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500" dirty="0" smtClean="0"/>
              <a:t>Tools: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500" dirty="0" smtClean="0"/>
              <a:t>JavaScript, PHP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500" dirty="0" smtClean="0"/>
              <a:t>AJAX, Angular, Bootstrap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500" dirty="0" smtClean="0"/>
              <a:t>MySQL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sz="2500" dirty="0" smtClean="0"/>
          </a:p>
          <a:p>
            <a:pPr marL="0" indent="0">
              <a:buNone/>
            </a:pPr>
            <a:r>
              <a:rPr lang="en-US" sz="2500" dirty="0" smtClean="0"/>
              <a:t>Difficulties:</a:t>
            </a:r>
            <a:endParaRPr lang="en-US" sz="25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2500" dirty="0" smtClean="0"/>
              <a:t>Angular manipulation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500" dirty="0" smtClean="0"/>
              <a:t>Database implementation (No consistent pattern between majors, many exceptions)</a:t>
            </a:r>
            <a:endParaRPr lang="en-US" sz="2500" dirty="0"/>
          </a:p>
          <a:p>
            <a:pPr marL="201168" lvl="1" indent="0">
              <a:buNone/>
            </a:pPr>
            <a:endParaRPr lang="en-US" sz="2500" dirty="0" smtClean="0"/>
          </a:p>
          <a:p>
            <a:pPr lvl="1">
              <a:buFont typeface="Courier New" panose="02070309020205020404" pitchFamily="49" charset="0"/>
              <a:buChar char="o"/>
            </a:pPr>
            <a:endParaRPr lang="en-US" sz="2500" dirty="0" smtClean="0"/>
          </a:p>
        </p:txBody>
      </p:sp>
    </p:spTree>
    <p:extLst>
      <p:ext uri="{BB962C8B-B14F-4D97-AF65-F5344CB8AC3E}">
        <p14:creationId xmlns="" xmlns:p14="http://schemas.microsoft.com/office/powerpoint/2010/main" val="1228482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Employment 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3000" b="1" dirty="0" smtClean="0"/>
              <a:t>The success of the application depends on how reliable it is:</a:t>
            </a:r>
          </a:p>
          <a:p>
            <a:pPr lvl="1"/>
            <a:endParaRPr lang="en-US" sz="3000" b="1" dirty="0" smtClean="0"/>
          </a:p>
          <a:p>
            <a:pPr lvl="3"/>
            <a:r>
              <a:rPr lang="en-US" sz="3000" dirty="0" smtClean="0"/>
              <a:t>Faculty and Administration notifying all changes</a:t>
            </a:r>
          </a:p>
          <a:p>
            <a:pPr lvl="3"/>
            <a:r>
              <a:rPr lang="en-US" sz="3000" dirty="0" smtClean="0"/>
              <a:t>Students updating their profiles</a:t>
            </a:r>
            <a:endParaRPr lang="en-US" sz="3500" dirty="0" smtClean="0"/>
          </a:p>
          <a:p>
            <a:pPr marL="384048" lvl="2" indent="0">
              <a:buNone/>
            </a:pPr>
            <a:endParaRPr lang="en-US" sz="3500" dirty="0"/>
          </a:p>
          <a:p>
            <a:pPr marL="0" indent="0">
              <a:buNone/>
            </a:pPr>
            <a:endParaRPr lang="en-US" dirty="0">
              <a:hlinkClick r:id="rId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69172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2423" y="126945"/>
            <a:ext cx="6072777" cy="1450757"/>
          </a:xfrm>
        </p:spPr>
        <p:txBody>
          <a:bodyPr/>
          <a:lstStyle/>
          <a:p>
            <a:r>
              <a:rPr lang="en-US" dirty="0" smtClean="0"/>
              <a:t>Thank you for listening!</a:t>
            </a:r>
            <a:endParaRPr lang="en-US" dirty="0"/>
          </a:p>
        </p:txBody>
      </p:sp>
      <p:pic>
        <p:nvPicPr>
          <p:cNvPr id="3" name="Picture 2" descr="group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9690" y="2127738"/>
            <a:ext cx="4900247" cy="367518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304737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Students are enrolling for classes and paying thousands of dollars for courses that </a:t>
            </a:r>
          </a:p>
          <a:p>
            <a:pPr lvl="1"/>
            <a:r>
              <a:rPr lang="en-US" sz="3000" dirty="0" smtClean="0"/>
              <a:t>Won’t be counted towards their degree</a:t>
            </a:r>
          </a:p>
          <a:p>
            <a:pPr lvl="1"/>
            <a:r>
              <a:rPr lang="en-US" sz="3000" dirty="0" smtClean="0"/>
              <a:t>Are mistakenly thought to constitute a General Education Requirement</a:t>
            </a:r>
          </a:p>
          <a:p>
            <a:pPr lvl="1"/>
            <a:r>
              <a:rPr lang="en-US" sz="3000" dirty="0" smtClean="0"/>
              <a:t>Are thought to count towards a certain GER but in fact count towards another</a:t>
            </a:r>
          </a:p>
          <a:p>
            <a:pPr lvl="1"/>
            <a:r>
              <a:rPr lang="en-US" sz="3000" dirty="0" smtClean="0"/>
              <a:t>Result in a delay in their date of graduation</a:t>
            </a:r>
            <a:endParaRPr lang="en-US" sz="3000" dirty="0"/>
          </a:p>
        </p:txBody>
      </p:sp>
    </p:spTree>
    <p:extLst>
      <p:ext uri="{BB962C8B-B14F-4D97-AF65-F5344CB8AC3E}">
        <p14:creationId xmlns="" xmlns:p14="http://schemas.microsoft.com/office/powerpoint/2010/main" val="3113893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500" dirty="0" smtClean="0"/>
              <a:t>Help guide students during their stay at AUB by: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sz="3500" dirty="0" smtClean="0"/>
              <a:t>Implementing a system that carries all relevant information a student may need to achieve their desired degree and/or goals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sz="3500" dirty="0" smtClean="0"/>
              <a:t>Make this system personal</a:t>
            </a:r>
            <a:endParaRPr lang="en-US" sz="3300" dirty="0" smtClean="0"/>
          </a:p>
        </p:txBody>
      </p:sp>
    </p:spTree>
    <p:extLst>
      <p:ext uri="{BB962C8B-B14F-4D97-AF65-F5344CB8AC3E}">
        <p14:creationId xmlns="" xmlns:p14="http://schemas.microsoft.com/office/powerpoint/2010/main" val="3212431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Solution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331" y="2054607"/>
            <a:ext cx="7151511" cy="402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40633" t="3967" r="30221" b="12068"/>
          <a:stretch/>
        </p:blipFill>
        <p:spPr bwMode="auto">
          <a:xfrm>
            <a:off x="8403220" y="2037143"/>
            <a:ext cx="2585609" cy="4190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3748291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Solution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08298" y="2469927"/>
            <a:ext cx="8548687" cy="27497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3500" dirty="0" smtClean="0"/>
              <a:t>Mobile and Desktop compatible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3500" dirty="0" smtClean="0"/>
              <a:t>Personal Profile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3500" dirty="0" smtClean="0"/>
              <a:t>Administrator modifiable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3500" dirty="0" smtClean="0"/>
              <a:t>User friendly</a:t>
            </a:r>
            <a:endParaRPr lang="en-US" sz="3500" dirty="0"/>
          </a:p>
        </p:txBody>
      </p:sp>
    </p:spTree>
    <p:extLst>
      <p:ext uri="{BB962C8B-B14F-4D97-AF65-F5344CB8AC3E}">
        <p14:creationId xmlns="" xmlns:p14="http://schemas.microsoft.com/office/powerpoint/2010/main" val="2630920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Personal Profile</a:t>
            </a:r>
            <a:endParaRPr lang="en-US" dirty="0"/>
          </a:p>
        </p:txBody>
      </p:sp>
      <p:pic>
        <p:nvPicPr>
          <p:cNvPr id="1026" name="Picture 2" descr="C:\Users\dwm04\Downloads\Screenshot_2015-05-17-15-22-4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8322" y="2046512"/>
            <a:ext cx="2241095" cy="398416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dwm04\Downloads\Screenshot_2015-05-17-15-20-0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6478" y="2046512"/>
            <a:ext cx="2241095" cy="398416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dwm04\Downloads\Screenshot_2015-05-17-15-18-58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4672" y="2035627"/>
            <a:ext cx="2238033" cy="397872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2326853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 UML</a:t>
            </a:r>
            <a:endParaRPr lang="en-US" dirty="0"/>
          </a:p>
        </p:txBody>
      </p:sp>
      <p:pic>
        <p:nvPicPr>
          <p:cNvPr id="1026" name="Picture 2" descr="C:\Users\dwm04\AppData\Local\Microsoft\Windows\Temporary Internet Files\Content.IE5\OR420QDD\UML_FINAL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8844" y="1879905"/>
            <a:ext cx="5673270" cy="421518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3236064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 Considerations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3500" dirty="0" smtClean="0"/>
              <a:t>Course fields: </a:t>
            </a:r>
          </a:p>
          <a:p>
            <a:pPr lvl="2"/>
            <a:r>
              <a:rPr lang="en-US" sz="3500" dirty="0" smtClean="0"/>
              <a:t>Semester(s) it is offered (integer)</a:t>
            </a:r>
          </a:p>
          <a:p>
            <a:pPr lvl="2"/>
            <a:r>
              <a:rPr lang="en-US" sz="3500" dirty="0" smtClean="0"/>
              <a:t>Number of Credits</a:t>
            </a:r>
          </a:p>
          <a:p>
            <a:pPr lvl="2"/>
            <a:r>
              <a:rPr lang="en-US" sz="3500" dirty="0" smtClean="0"/>
              <a:t>GER attribute</a:t>
            </a:r>
          </a:p>
          <a:p>
            <a:pPr lvl="2"/>
            <a:r>
              <a:rPr lang="en-US" sz="3500" dirty="0" smtClean="0"/>
              <a:t>Major/Elective attribute</a:t>
            </a:r>
          </a:p>
          <a:p>
            <a:pPr lvl="2"/>
            <a:r>
              <a:rPr lang="en-US" sz="3500" dirty="0" smtClean="0"/>
              <a:t>Equivalent course available</a:t>
            </a:r>
          </a:p>
          <a:p>
            <a:pPr lvl="2"/>
            <a:r>
              <a:rPr lang="en-US" sz="3500" dirty="0" smtClean="0"/>
              <a:t>Prerequisites and co-</a:t>
            </a:r>
            <a:r>
              <a:rPr lang="en-US" sz="3500" dirty="0" err="1" smtClean="0"/>
              <a:t>requisits</a:t>
            </a:r>
            <a:endParaRPr lang="en-US" sz="3500" dirty="0" smtClean="0"/>
          </a:p>
          <a:p>
            <a:pPr marL="384048" lvl="2" indent="0">
              <a:buNone/>
            </a:pPr>
            <a:endParaRPr lang="en-US" sz="2500" dirty="0" smtClean="0"/>
          </a:p>
          <a:p>
            <a:pPr lvl="2"/>
            <a:endParaRPr lang="en-US" sz="2500" dirty="0" smtClean="0"/>
          </a:p>
          <a:p>
            <a:pPr lvl="1"/>
            <a:endParaRPr lang="en-US" sz="2500" dirty="0"/>
          </a:p>
        </p:txBody>
      </p:sp>
    </p:spTree>
    <p:extLst>
      <p:ext uri="{BB962C8B-B14F-4D97-AF65-F5344CB8AC3E}">
        <p14:creationId xmlns="" xmlns:p14="http://schemas.microsoft.com/office/powerpoint/2010/main" val="3200642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175</TotalTime>
  <Words>214</Words>
  <Application>Microsoft Office PowerPoint</Application>
  <PresentationFormat>Custom</PresentationFormat>
  <Paragraphs>48</Paragraphs>
  <Slides>13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Retrospect</vt:lpstr>
      <vt:lpstr>AUB Advisor</vt:lpstr>
      <vt:lpstr>Current Problem</vt:lpstr>
      <vt:lpstr>Motivation</vt:lpstr>
      <vt:lpstr>Our Solution</vt:lpstr>
      <vt:lpstr>Our Solution</vt:lpstr>
      <vt:lpstr>Features</vt:lpstr>
      <vt:lpstr>Personal Profile</vt:lpstr>
      <vt:lpstr>Database UML</vt:lpstr>
      <vt:lpstr>Database Considerations</vt:lpstr>
      <vt:lpstr>AUB Advisor Database </vt:lpstr>
      <vt:lpstr>Tools and Difficulties</vt:lpstr>
      <vt:lpstr>Future Employment Limitations</vt:lpstr>
      <vt:lpstr>Thank you for listening!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vs. Ethics or Ethical Business?</dc:title>
  <dc:creator>Tamer Ladan (Student)</dc:creator>
  <cp:lastModifiedBy>User</cp:lastModifiedBy>
  <cp:revision>45</cp:revision>
  <dcterms:created xsi:type="dcterms:W3CDTF">2015-04-02T09:40:46Z</dcterms:created>
  <dcterms:modified xsi:type="dcterms:W3CDTF">2015-05-18T21:13:21Z</dcterms:modified>
</cp:coreProperties>
</file>

<file path=docProps/thumbnail.jpeg>
</file>